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520" y="-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E71555-3C42-473B-8FF5-ED1F94CF441D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7AE1B9-3A7E-4BBF-9581-A7B71A4CCC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1960" y="668433"/>
            <a:ext cx="6172200" cy="16175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6773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solidFill>
                  <a:srgbClr val="D6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Community Health Fair </a:t>
            </a:r>
            <a:endParaRPr lang="en-US" sz="8000" b="1" cap="none" spc="50" dirty="0">
              <a:ln w="11430"/>
              <a:solidFill>
                <a:srgbClr val="D6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2169" y="6553200"/>
            <a:ext cx="49448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The fair will be held on </a:t>
            </a:r>
          </a:p>
          <a:p>
            <a:pPr algn="ctr"/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Wednesday, October 12, 2016 from 12:00pm-4:00pm.</a:t>
            </a:r>
            <a:r>
              <a:rPr lang="en-US" sz="1600" dirty="0">
                <a:solidFill>
                  <a:srgbClr val="222222"/>
                </a:solidFill>
                <a:latin typeface="arial"/>
              </a:rPr>
              <a:t> </a:t>
            </a:r>
            <a:endParaRPr lang="en-US" sz="1600" dirty="0" smtClean="0">
              <a:solidFill>
                <a:srgbClr val="222222"/>
              </a:solidFill>
              <a:latin typeface="arial"/>
            </a:endParaRPr>
          </a:p>
          <a:p>
            <a:pPr algn="ctr"/>
            <a:r>
              <a:rPr lang="en-US" sz="1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At Herman Sanchez Community Center  </a:t>
            </a:r>
          </a:p>
          <a:p>
            <a:pPr algn="ctr"/>
            <a:r>
              <a:rPr lang="en-US" sz="1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1830 </a:t>
            </a:r>
            <a:r>
              <a:rPr lang="en-US" sz="1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William St SE, Albuquerque, NM 87102</a:t>
            </a:r>
            <a:endParaRPr lang="en-US" sz="1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" y="1768641"/>
            <a:ext cx="6004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In honor of Outreach </a:t>
            </a:r>
            <a:r>
              <a:rPr lang="en-US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Day</a:t>
            </a:r>
          </a:p>
          <a:p>
            <a:pPr algn="ctr"/>
            <a:r>
              <a:rPr lang="en-US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Herman Sanchez </a:t>
            </a:r>
            <a:r>
              <a:rPr lang="en-US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Community Center </a:t>
            </a:r>
          </a:p>
          <a:p>
            <a:pPr algn="ctr"/>
            <a:r>
              <a:rPr lang="en-U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w</a:t>
            </a:r>
            <a:r>
              <a:rPr lang="en-US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ill </a:t>
            </a:r>
            <a:r>
              <a:rPr lang="en-U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be </a:t>
            </a:r>
            <a:r>
              <a:rPr lang="en-US" b="1" dirty="0" smtClean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hosting </a:t>
            </a:r>
            <a:r>
              <a:rPr lang="en-US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 Community Health Fair</a:t>
            </a:r>
            <a:r>
              <a:rPr lang="en-US" sz="2000" b="1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.  </a:t>
            </a:r>
            <a:endParaRPr lang="en-US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990" y="885140"/>
            <a:ext cx="1046228" cy="941858"/>
          </a:xfrm>
          <a:prstGeom prst="ellipse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1" y="8289427"/>
            <a:ext cx="1699260" cy="56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1" y="7444884"/>
            <a:ext cx="1737858" cy="144201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21" y="8225934"/>
            <a:ext cx="1608014" cy="51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41960" y="4286514"/>
            <a:ext cx="62566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12:00pm-2:00pm: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Free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Health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Screenings</a:t>
            </a:r>
          </a:p>
          <a:p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                           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and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Flu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Vaccines for </a:t>
            </a:r>
            <a:endParaRPr lang="en-US" b="1" dirty="0" smtClean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                            Adults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18 and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older with</a:t>
            </a:r>
            <a:endParaRPr lang="en-US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                             Health Education</a:t>
            </a:r>
          </a:p>
          <a:p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                            Information Booths. </a:t>
            </a:r>
          </a:p>
          <a:p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2:00pm-4:00pm:   Games and Prizes for </a:t>
            </a:r>
          </a:p>
          <a:p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                            Parents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and </a:t>
            </a:r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Kids. </a:t>
            </a:r>
          </a:p>
          <a:p>
            <a:pPr algn="ctr"/>
            <a:r>
              <a:rPr lang="en-US" b="1" dirty="0" smtClean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We </a:t>
            </a:r>
            <a:r>
              <a:rPr lang="en-US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hope to see you there! 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2" y="2706702"/>
            <a:ext cx="6553200" cy="158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9" t="10556" r="23334" b="10556"/>
          <a:stretch/>
        </p:blipFill>
        <p:spPr bwMode="auto">
          <a:xfrm>
            <a:off x="2030053" y="7962069"/>
            <a:ext cx="937937" cy="92483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961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3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9CE2AD"/>
      </a:accent3>
      <a:accent4>
        <a:srgbClr val="91FCFA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0B6010E84CCCCD4F8AEF58207984F2D8" ma:contentTypeVersion="19" ma:contentTypeDescription="Upload an image or a photograph." ma:contentTypeScope="" ma:versionID="2b57a71d697e2ab7aa13769330823d0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c5527d5189308ec324b83780256bb4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7" nillable="true" ma:displayName="Picture Width" ma:internalName="ImageWidth" ma:readOnly="true">
      <xsd:simpleType>
        <xsd:restriction base="dms:Unknown"/>
      </xsd:simpleType>
    </xsd:element>
    <xsd:element name="ImageHeight" ma:index="8" nillable="true" ma:displayName="Picture Height" ma:internalName="ImageHeight" ma:readOnly="true">
      <xsd:simpleType>
        <xsd:restriction base="dms:Unknown"/>
      </xsd:simpleType>
    </xsd:element>
    <xsd:element name="ImageCreateDate" ma:index="9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0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 ma:readOnly="tru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mageCreateDate xmlns="http://schemas.microsoft.com/sharepoint/v3" xsi:nil="true"/>
    <Description xmlns="http://schemas.microsoft.com/sharepoint/v3" xsi:nil="true"/>
    <AlternateThumbnailUrl xmlns="http://schemas.microsoft.com/sharepoint/v3">
      <Url xsi:nil="true"/>
      <Description xsi:nil="true"/>
    </AlternateThumbnailUrl>
  </documentManagement>
</p:properties>
</file>

<file path=customXml/itemProps1.xml><?xml version="1.0" encoding="utf-8"?>
<ds:datastoreItem xmlns:ds="http://schemas.openxmlformats.org/officeDocument/2006/customXml" ds:itemID="{023500D5-5EA4-46EC-9824-D75E9DAE8195}"/>
</file>

<file path=customXml/itemProps2.xml><?xml version="1.0" encoding="utf-8"?>
<ds:datastoreItem xmlns:ds="http://schemas.openxmlformats.org/officeDocument/2006/customXml" ds:itemID="{4660139F-7133-41B8-A851-B2C7DC7F6CD0}"/>
</file>

<file path=customXml/itemProps3.xml><?xml version="1.0" encoding="utf-8"?>
<ds:datastoreItem xmlns:ds="http://schemas.openxmlformats.org/officeDocument/2006/customXml" ds:itemID="{1C70F95B-A0B8-482E-B2A1-C6968CE09AB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381</TotalTime>
  <Words>91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Company>City of Albuquerque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Torres, Brittani R.</dc:creator>
  <cp:keywords/>
  <cp:lastModifiedBy>Lucero, Mario V.</cp:lastModifiedBy>
  <cp:revision>22</cp:revision>
  <dcterms:created xsi:type="dcterms:W3CDTF">2016-09-22T16:33:39Z</dcterms:created>
  <dcterms:modified xsi:type="dcterms:W3CDTF">2016-10-04T15:47:48Z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0x010102000B6010E84CCCCD4F8AEF58207984F2D8</vt:lpwstr>
  </property>
</Properties>
</file>